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89E81D-11ED-40A9-84A9-341F0E6AE428}">
          <p14:sldIdLst>
            <p14:sldId id="256"/>
            <p14:sldId id="257"/>
          </p14:sldIdLst>
        </p14:section>
        <p14:section name="Untitled Section" id="{3F657BFD-D50B-44AB-B3D7-2F82EF0276A9}">
          <p14:sldIdLst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AE2927-BA2B-4430-B4EF-4E8240632E7A}" type="doc">
      <dgm:prSet loTypeId="urn:microsoft.com/office/officeart/2005/8/layout/cycle4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D"/>
        </a:p>
      </dgm:t>
    </dgm:pt>
    <dgm:pt modelId="{A57ED6F2-E6C6-44F6-AEB9-846785E3F062}">
      <dgm:prSet phldrT="[Text]" phldr="1"/>
      <dgm:spPr>
        <a:blipFill rotWithShape="0">
          <a:blip xmlns:r="http://schemas.openxmlformats.org/officeDocument/2006/relationships" r:embed="rId1"/>
          <a:srcRect/>
          <a:stretch>
            <a:fillRect l="-50000" r="-50000"/>
          </a:stretch>
        </a:blipFill>
      </dgm:spPr>
      <dgm:t>
        <a:bodyPr/>
        <a:lstStyle/>
        <a:p>
          <a:endParaRPr lang="en-ID" dirty="0"/>
        </a:p>
      </dgm:t>
    </dgm:pt>
    <dgm:pt modelId="{C6F9CF6F-4228-4C8E-800A-67CD815A68DE}" type="parTrans" cxnId="{4BD48DE6-3704-4175-A18A-938AED690C8C}">
      <dgm:prSet/>
      <dgm:spPr/>
      <dgm:t>
        <a:bodyPr/>
        <a:lstStyle/>
        <a:p>
          <a:endParaRPr lang="en-ID"/>
        </a:p>
      </dgm:t>
    </dgm:pt>
    <dgm:pt modelId="{5637FA8C-5C48-4890-9C53-5BF6B2949A91}" type="sibTrans" cxnId="{4BD48DE6-3704-4175-A18A-938AED690C8C}">
      <dgm:prSet/>
      <dgm:spPr/>
      <dgm:t>
        <a:bodyPr/>
        <a:lstStyle/>
        <a:p>
          <a:endParaRPr lang="en-ID"/>
        </a:p>
      </dgm:t>
    </dgm:pt>
    <dgm:pt modelId="{49CAD12E-BA9E-4645-BBA8-C77995EAD342}">
      <dgm:prSet phldrT="[Text]" custT="1"/>
      <dgm:spPr/>
      <dgm:t>
        <a:bodyPr/>
        <a:lstStyle/>
        <a:p>
          <a:pPr algn="l">
            <a:buNone/>
          </a:pPr>
          <a:r>
            <a:rPr lang="en-US" sz="1600" dirty="0">
              <a:latin typeface="Eras Demi ITC" panose="020B0805030504020804" pitchFamily="34" charset="0"/>
            </a:rPr>
            <a:t>   SEJARAH TEKNOLOGI INFORMASI</a:t>
          </a:r>
          <a:endParaRPr lang="en-ID" sz="1600" dirty="0">
            <a:latin typeface="Eras Demi ITC" panose="020B0805030504020804" pitchFamily="34" charset="0"/>
          </a:endParaRPr>
        </a:p>
      </dgm:t>
    </dgm:pt>
    <dgm:pt modelId="{BB86B63C-1D5E-417A-A384-67A638F6E584}" type="parTrans" cxnId="{C35EF923-7ABC-4A5F-92B7-37038AF46024}">
      <dgm:prSet/>
      <dgm:spPr/>
      <dgm:t>
        <a:bodyPr/>
        <a:lstStyle/>
        <a:p>
          <a:endParaRPr lang="en-ID"/>
        </a:p>
      </dgm:t>
    </dgm:pt>
    <dgm:pt modelId="{E16F15A0-42DD-4757-85C0-F9F2FCC74237}" type="sibTrans" cxnId="{C35EF923-7ABC-4A5F-92B7-37038AF46024}">
      <dgm:prSet/>
      <dgm:spPr/>
      <dgm:t>
        <a:bodyPr/>
        <a:lstStyle/>
        <a:p>
          <a:endParaRPr lang="en-ID"/>
        </a:p>
      </dgm:t>
    </dgm:pt>
    <dgm:pt modelId="{3C031E9F-48BC-4F13-B91F-C3ABEB45944C}">
      <dgm:prSet phldrT="[Text]" phldr="1"/>
      <dgm:spPr>
        <a:blipFill rotWithShape="0">
          <a:blip xmlns:r="http://schemas.openxmlformats.org/officeDocument/2006/relationships" r:embed="rId2"/>
          <a:srcRect/>
          <a:stretch>
            <a:fillRect l="-45000" r="-45000"/>
          </a:stretch>
        </a:blipFill>
      </dgm:spPr>
      <dgm:t>
        <a:bodyPr/>
        <a:lstStyle/>
        <a:p>
          <a:endParaRPr lang="en-ID" dirty="0"/>
        </a:p>
      </dgm:t>
    </dgm:pt>
    <dgm:pt modelId="{412F84F9-D0A4-481F-9A1F-318CBEC8A182}" type="parTrans" cxnId="{AEAB0C7F-0474-435A-997C-04B6D0BD43EC}">
      <dgm:prSet/>
      <dgm:spPr/>
      <dgm:t>
        <a:bodyPr/>
        <a:lstStyle/>
        <a:p>
          <a:endParaRPr lang="en-ID"/>
        </a:p>
      </dgm:t>
    </dgm:pt>
    <dgm:pt modelId="{9800CE86-14F0-456C-98D5-3218510F2DD5}" type="sibTrans" cxnId="{AEAB0C7F-0474-435A-997C-04B6D0BD43EC}">
      <dgm:prSet/>
      <dgm:spPr/>
      <dgm:t>
        <a:bodyPr/>
        <a:lstStyle/>
        <a:p>
          <a:endParaRPr lang="en-ID"/>
        </a:p>
      </dgm:t>
    </dgm:pt>
    <dgm:pt modelId="{0F71F877-3F19-4B13-8A84-720CD0071331}">
      <dgm:prSet phldrT="[Text]" custT="1"/>
      <dgm:spPr/>
      <dgm:t>
        <a:bodyPr/>
        <a:lstStyle/>
        <a:p>
          <a:pPr algn="l">
            <a:buNone/>
          </a:pPr>
          <a:r>
            <a:rPr lang="en-US" sz="1400" dirty="0">
              <a:latin typeface="Eras Demi ITC" panose="020B0805030504020804" pitchFamily="34" charset="0"/>
            </a:rPr>
            <a:t>PENGERTIAN</a:t>
          </a:r>
          <a:endParaRPr lang="en-ID" sz="1400" dirty="0">
            <a:latin typeface="Eras Demi ITC" panose="020B0805030504020804" pitchFamily="34" charset="0"/>
          </a:endParaRPr>
        </a:p>
      </dgm:t>
    </dgm:pt>
    <dgm:pt modelId="{8C050C85-89A5-46C4-8ADC-526EA00006E9}" type="parTrans" cxnId="{3C435B56-05A5-4D6B-969F-A7F93713AEED}">
      <dgm:prSet/>
      <dgm:spPr/>
      <dgm:t>
        <a:bodyPr/>
        <a:lstStyle/>
        <a:p>
          <a:endParaRPr lang="en-ID"/>
        </a:p>
      </dgm:t>
    </dgm:pt>
    <dgm:pt modelId="{98B8B667-1B8F-40A3-84AF-43FD0252CD6C}" type="sibTrans" cxnId="{3C435B56-05A5-4D6B-969F-A7F93713AEED}">
      <dgm:prSet/>
      <dgm:spPr/>
      <dgm:t>
        <a:bodyPr/>
        <a:lstStyle/>
        <a:p>
          <a:endParaRPr lang="en-ID"/>
        </a:p>
      </dgm:t>
    </dgm:pt>
    <dgm:pt modelId="{FED43F66-D305-48F2-87C6-599F6A2B5F05}">
      <dgm:prSet phldrT="[Text]" phldr="1"/>
      <dgm:spPr>
        <a:blipFill rotWithShape="0">
          <a:blip xmlns:r="http://schemas.openxmlformats.org/officeDocument/2006/relationships" r:embed="rId3"/>
          <a:srcRect/>
          <a:stretch>
            <a:fillRect l="-22000" r="-22000"/>
          </a:stretch>
        </a:blipFill>
      </dgm:spPr>
      <dgm:t>
        <a:bodyPr/>
        <a:lstStyle/>
        <a:p>
          <a:endParaRPr lang="en-ID" dirty="0"/>
        </a:p>
      </dgm:t>
    </dgm:pt>
    <dgm:pt modelId="{999C8F5B-D245-4614-8C9D-44D934DD984C}" type="parTrans" cxnId="{AC31F732-B16B-4CB5-9DFA-128F49F1ECEC}">
      <dgm:prSet/>
      <dgm:spPr/>
      <dgm:t>
        <a:bodyPr/>
        <a:lstStyle/>
        <a:p>
          <a:endParaRPr lang="en-ID"/>
        </a:p>
      </dgm:t>
    </dgm:pt>
    <dgm:pt modelId="{D424BBB7-7793-4789-8096-58BCD5E162C7}" type="sibTrans" cxnId="{AC31F732-B16B-4CB5-9DFA-128F49F1ECEC}">
      <dgm:prSet/>
      <dgm:spPr/>
      <dgm:t>
        <a:bodyPr/>
        <a:lstStyle/>
        <a:p>
          <a:endParaRPr lang="en-ID"/>
        </a:p>
      </dgm:t>
    </dgm:pt>
    <dgm:pt modelId="{6EDF91EB-9235-420A-8C00-6A78A5033CAA}">
      <dgm:prSet phldrT="[Text]" custT="1"/>
      <dgm:spPr/>
      <dgm:t>
        <a:bodyPr/>
        <a:lstStyle/>
        <a:p>
          <a:pPr algn="r">
            <a:buNone/>
          </a:pPr>
          <a:r>
            <a:rPr lang="en-US" sz="1200" dirty="0">
              <a:latin typeface="Eras Demi ITC" panose="020B0805030504020804" pitchFamily="34" charset="0"/>
            </a:rPr>
            <a:t>TRANSFORMASI PERKEMBANGAN TEKNOLOGI INFORMASI DALAM INDUSTRI 4.0</a:t>
          </a:r>
          <a:endParaRPr lang="en-ID" sz="1200" dirty="0">
            <a:latin typeface="Eras Demi ITC" panose="020B0805030504020804" pitchFamily="34" charset="0"/>
          </a:endParaRPr>
        </a:p>
      </dgm:t>
    </dgm:pt>
    <dgm:pt modelId="{25AF64E4-5D06-43AA-B009-E42EBA44A806}" type="parTrans" cxnId="{E534BC60-DA27-458A-8D21-92461DA4E730}">
      <dgm:prSet/>
      <dgm:spPr/>
      <dgm:t>
        <a:bodyPr/>
        <a:lstStyle/>
        <a:p>
          <a:endParaRPr lang="en-ID"/>
        </a:p>
      </dgm:t>
    </dgm:pt>
    <dgm:pt modelId="{39AF8A42-3667-41E0-B5D7-A4689B9ABB99}" type="sibTrans" cxnId="{E534BC60-DA27-458A-8D21-92461DA4E730}">
      <dgm:prSet/>
      <dgm:spPr/>
      <dgm:t>
        <a:bodyPr/>
        <a:lstStyle/>
        <a:p>
          <a:endParaRPr lang="en-ID"/>
        </a:p>
      </dgm:t>
    </dgm:pt>
    <dgm:pt modelId="{84670814-5E65-4505-87CF-1CF260B13E55}">
      <dgm:prSet phldrT="[Text]" phldr="1"/>
      <dgm:spPr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</dgm:spPr>
      <dgm:t>
        <a:bodyPr/>
        <a:lstStyle/>
        <a:p>
          <a:endParaRPr lang="en-ID" dirty="0"/>
        </a:p>
      </dgm:t>
    </dgm:pt>
    <dgm:pt modelId="{B3880C3A-B269-4C62-A19A-4F9F2A89E808}" type="parTrans" cxnId="{1F29AC55-7DF5-4CFA-899D-44257D3038DF}">
      <dgm:prSet/>
      <dgm:spPr/>
      <dgm:t>
        <a:bodyPr/>
        <a:lstStyle/>
        <a:p>
          <a:endParaRPr lang="en-ID"/>
        </a:p>
      </dgm:t>
    </dgm:pt>
    <dgm:pt modelId="{C10CD0DD-8156-43A7-92ED-F9B40F504CAF}" type="sibTrans" cxnId="{1F29AC55-7DF5-4CFA-899D-44257D3038DF}">
      <dgm:prSet/>
      <dgm:spPr/>
      <dgm:t>
        <a:bodyPr/>
        <a:lstStyle/>
        <a:p>
          <a:endParaRPr lang="en-ID"/>
        </a:p>
      </dgm:t>
    </dgm:pt>
    <dgm:pt modelId="{23371C00-0F1F-461C-8D6D-446D9FACD09B}">
      <dgm:prSet phldrT="[Text]" custT="1"/>
      <dgm:spPr/>
      <dgm:t>
        <a:bodyPr/>
        <a:lstStyle/>
        <a:p>
          <a:pPr>
            <a:buNone/>
          </a:pPr>
          <a:r>
            <a:rPr lang="en-US" sz="1200" dirty="0">
              <a:latin typeface="Eras Demi ITC" panose="020B0805030504020804" pitchFamily="34" charset="0"/>
            </a:rPr>
            <a:t>   </a:t>
          </a:r>
          <a:r>
            <a:rPr lang="en-US" sz="1100" dirty="0">
              <a:latin typeface="Eras Demi ITC" panose="020B0805030504020804" pitchFamily="34" charset="0"/>
            </a:rPr>
            <a:t>PERAN TEKNOLOGI INFORMASI DALAM BERBAGAI BIDANG</a:t>
          </a:r>
          <a:endParaRPr lang="en-ID" sz="1100" dirty="0">
            <a:latin typeface="Eras Demi ITC" panose="020B0805030504020804" pitchFamily="34" charset="0"/>
          </a:endParaRPr>
        </a:p>
      </dgm:t>
    </dgm:pt>
    <dgm:pt modelId="{101B3208-7D4B-4BCD-A999-B4AB1A894E9C}" type="parTrans" cxnId="{AF9ABA4A-1FA9-43DC-8342-F2ADADB83354}">
      <dgm:prSet/>
      <dgm:spPr/>
      <dgm:t>
        <a:bodyPr/>
        <a:lstStyle/>
        <a:p>
          <a:endParaRPr lang="en-ID"/>
        </a:p>
      </dgm:t>
    </dgm:pt>
    <dgm:pt modelId="{E82CEEFC-07BE-4681-B9D7-975ABFAE38B0}" type="sibTrans" cxnId="{AF9ABA4A-1FA9-43DC-8342-F2ADADB83354}">
      <dgm:prSet/>
      <dgm:spPr/>
      <dgm:t>
        <a:bodyPr/>
        <a:lstStyle/>
        <a:p>
          <a:endParaRPr lang="en-ID"/>
        </a:p>
      </dgm:t>
    </dgm:pt>
    <dgm:pt modelId="{1BF352A3-E4B0-4CBC-AF43-4705702D4EE8}">
      <dgm:prSet phldrT="[Text]" custT="1"/>
      <dgm:spPr/>
      <dgm:t>
        <a:bodyPr/>
        <a:lstStyle/>
        <a:p>
          <a:pPr algn="l">
            <a:buNone/>
          </a:pPr>
          <a:r>
            <a:rPr lang="en-US" sz="1400" dirty="0">
              <a:latin typeface="Eras Demi ITC" panose="020B0805030504020804" pitchFamily="34" charset="0"/>
            </a:rPr>
            <a:t>TEKNOLOGI</a:t>
          </a:r>
          <a:endParaRPr lang="en-ID" sz="1400" dirty="0">
            <a:latin typeface="Eras Demi ITC" panose="020B0805030504020804" pitchFamily="34" charset="0"/>
          </a:endParaRPr>
        </a:p>
      </dgm:t>
    </dgm:pt>
    <dgm:pt modelId="{390B8B3C-BB8C-4A17-8906-00BDCDC2731E}" type="parTrans" cxnId="{6790306E-0CEE-45C5-9B3F-4B29C597200B}">
      <dgm:prSet/>
      <dgm:spPr/>
      <dgm:t>
        <a:bodyPr/>
        <a:lstStyle/>
        <a:p>
          <a:endParaRPr lang="en-ID"/>
        </a:p>
      </dgm:t>
    </dgm:pt>
    <dgm:pt modelId="{609364AC-95DB-46BA-9A7C-7C00C29924FB}" type="sibTrans" cxnId="{6790306E-0CEE-45C5-9B3F-4B29C597200B}">
      <dgm:prSet/>
      <dgm:spPr/>
      <dgm:t>
        <a:bodyPr/>
        <a:lstStyle/>
        <a:p>
          <a:endParaRPr lang="en-ID"/>
        </a:p>
      </dgm:t>
    </dgm:pt>
    <dgm:pt modelId="{FB7487A2-6021-46F1-8D7E-6BE87908AA03}">
      <dgm:prSet phldrT="[Text]" custT="1"/>
      <dgm:spPr/>
      <dgm:t>
        <a:bodyPr/>
        <a:lstStyle/>
        <a:p>
          <a:pPr algn="l">
            <a:buNone/>
          </a:pPr>
          <a:r>
            <a:rPr lang="en-US" sz="1400" dirty="0">
              <a:latin typeface="Eras Demi ITC" panose="020B0805030504020804" pitchFamily="34" charset="0"/>
            </a:rPr>
            <a:t>INFORMASI</a:t>
          </a:r>
          <a:endParaRPr lang="en-ID" sz="1400" dirty="0">
            <a:latin typeface="Eras Demi ITC" panose="020B0805030504020804" pitchFamily="34" charset="0"/>
          </a:endParaRPr>
        </a:p>
      </dgm:t>
    </dgm:pt>
    <dgm:pt modelId="{B4148504-4BD8-4560-8A04-25DC86D3A3BC}" type="parTrans" cxnId="{26667536-CBEE-4D07-A3DE-BD39DBDF1717}">
      <dgm:prSet/>
      <dgm:spPr/>
      <dgm:t>
        <a:bodyPr/>
        <a:lstStyle/>
        <a:p>
          <a:endParaRPr lang="en-ID"/>
        </a:p>
      </dgm:t>
    </dgm:pt>
    <dgm:pt modelId="{C7F6096E-EF1B-4093-B12D-6BFB0BB5A2E1}" type="sibTrans" cxnId="{26667536-CBEE-4D07-A3DE-BD39DBDF1717}">
      <dgm:prSet/>
      <dgm:spPr/>
      <dgm:t>
        <a:bodyPr/>
        <a:lstStyle/>
        <a:p>
          <a:endParaRPr lang="en-ID"/>
        </a:p>
      </dgm:t>
    </dgm:pt>
    <dgm:pt modelId="{8BAC3AD6-0027-484F-A51F-476BB192D15D}" type="pres">
      <dgm:prSet presAssocID="{EFAE2927-BA2B-4430-B4EF-4E8240632E7A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760C777E-D452-407D-97F3-8A218D34D8ED}" type="pres">
      <dgm:prSet presAssocID="{EFAE2927-BA2B-4430-B4EF-4E8240632E7A}" presName="children" presStyleCnt="0"/>
      <dgm:spPr/>
    </dgm:pt>
    <dgm:pt modelId="{BADC3F56-D51A-4AA9-9E67-64C2F4AEF72B}" type="pres">
      <dgm:prSet presAssocID="{EFAE2927-BA2B-4430-B4EF-4E8240632E7A}" presName="child1group" presStyleCnt="0"/>
      <dgm:spPr/>
    </dgm:pt>
    <dgm:pt modelId="{72114BA1-D68A-4C86-A08D-049477C598CB}" type="pres">
      <dgm:prSet presAssocID="{EFAE2927-BA2B-4430-B4EF-4E8240632E7A}" presName="child1" presStyleLbl="bgAcc1" presStyleIdx="0" presStyleCnt="4"/>
      <dgm:spPr/>
    </dgm:pt>
    <dgm:pt modelId="{7917BC58-67D8-49AE-92FA-01E012D77603}" type="pres">
      <dgm:prSet presAssocID="{EFAE2927-BA2B-4430-B4EF-4E8240632E7A}" presName="child1Text" presStyleLbl="bgAcc1" presStyleIdx="0" presStyleCnt="4">
        <dgm:presLayoutVars>
          <dgm:bulletEnabled val="1"/>
        </dgm:presLayoutVars>
      </dgm:prSet>
      <dgm:spPr/>
    </dgm:pt>
    <dgm:pt modelId="{6097FE83-8526-432E-89A3-7524693ED8FB}" type="pres">
      <dgm:prSet presAssocID="{EFAE2927-BA2B-4430-B4EF-4E8240632E7A}" presName="child2group" presStyleCnt="0"/>
      <dgm:spPr/>
    </dgm:pt>
    <dgm:pt modelId="{7A9C451E-E1D7-4545-9006-FB340DC183E2}" type="pres">
      <dgm:prSet presAssocID="{EFAE2927-BA2B-4430-B4EF-4E8240632E7A}" presName="child2" presStyleLbl="bgAcc1" presStyleIdx="1" presStyleCnt="4"/>
      <dgm:spPr/>
    </dgm:pt>
    <dgm:pt modelId="{16540DF4-BF64-43D3-A1EF-ABB4BD0068A6}" type="pres">
      <dgm:prSet presAssocID="{EFAE2927-BA2B-4430-B4EF-4E8240632E7A}" presName="child2Text" presStyleLbl="bgAcc1" presStyleIdx="1" presStyleCnt="4">
        <dgm:presLayoutVars>
          <dgm:bulletEnabled val="1"/>
        </dgm:presLayoutVars>
      </dgm:prSet>
      <dgm:spPr/>
    </dgm:pt>
    <dgm:pt modelId="{03568024-B2D5-4111-84C8-B2C5269F393B}" type="pres">
      <dgm:prSet presAssocID="{EFAE2927-BA2B-4430-B4EF-4E8240632E7A}" presName="child3group" presStyleCnt="0"/>
      <dgm:spPr/>
    </dgm:pt>
    <dgm:pt modelId="{9AFD3504-8B06-4E8A-8F3F-A3623464AB9F}" type="pres">
      <dgm:prSet presAssocID="{EFAE2927-BA2B-4430-B4EF-4E8240632E7A}" presName="child3" presStyleLbl="bgAcc1" presStyleIdx="2" presStyleCnt="4"/>
      <dgm:spPr/>
    </dgm:pt>
    <dgm:pt modelId="{1C43CBB1-89F5-4906-8DE5-EFF15B977B2C}" type="pres">
      <dgm:prSet presAssocID="{EFAE2927-BA2B-4430-B4EF-4E8240632E7A}" presName="child3Text" presStyleLbl="bgAcc1" presStyleIdx="2" presStyleCnt="4">
        <dgm:presLayoutVars>
          <dgm:bulletEnabled val="1"/>
        </dgm:presLayoutVars>
      </dgm:prSet>
      <dgm:spPr/>
    </dgm:pt>
    <dgm:pt modelId="{A6BD2329-0DC9-4594-8F0D-61D7791C279D}" type="pres">
      <dgm:prSet presAssocID="{EFAE2927-BA2B-4430-B4EF-4E8240632E7A}" presName="child4group" presStyleCnt="0"/>
      <dgm:spPr/>
    </dgm:pt>
    <dgm:pt modelId="{8C5A6A12-C7C8-4A3E-901D-CF231EB27693}" type="pres">
      <dgm:prSet presAssocID="{EFAE2927-BA2B-4430-B4EF-4E8240632E7A}" presName="child4" presStyleLbl="bgAcc1" presStyleIdx="3" presStyleCnt="4" custLinFactNeighborX="369" custLinFactNeighborY="-3417"/>
      <dgm:spPr/>
    </dgm:pt>
    <dgm:pt modelId="{D0EFBB3F-2BEB-4E37-B049-5E1830A84638}" type="pres">
      <dgm:prSet presAssocID="{EFAE2927-BA2B-4430-B4EF-4E8240632E7A}" presName="child4Text" presStyleLbl="bgAcc1" presStyleIdx="3" presStyleCnt="4">
        <dgm:presLayoutVars>
          <dgm:bulletEnabled val="1"/>
        </dgm:presLayoutVars>
      </dgm:prSet>
      <dgm:spPr/>
    </dgm:pt>
    <dgm:pt modelId="{6D08592A-9834-4BD5-AB77-4EED9CC0521E}" type="pres">
      <dgm:prSet presAssocID="{EFAE2927-BA2B-4430-B4EF-4E8240632E7A}" presName="childPlaceholder" presStyleCnt="0"/>
      <dgm:spPr/>
    </dgm:pt>
    <dgm:pt modelId="{D3D3973D-EC2E-439B-B311-EB95A38443F5}" type="pres">
      <dgm:prSet presAssocID="{EFAE2927-BA2B-4430-B4EF-4E8240632E7A}" presName="circle" presStyleCnt="0"/>
      <dgm:spPr/>
    </dgm:pt>
    <dgm:pt modelId="{6FCF897C-6251-4C42-B3C6-B6A07032AFE2}" type="pres">
      <dgm:prSet presAssocID="{EFAE2927-BA2B-4430-B4EF-4E8240632E7A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0457A5D-E7DE-43F6-87A4-CC182053C4DB}" type="pres">
      <dgm:prSet presAssocID="{EFAE2927-BA2B-4430-B4EF-4E8240632E7A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51DFFBB-EC0E-475F-B4E4-9B118708A488}" type="pres">
      <dgm:prSet presAssocID="{EFAE2927-BA2B-4430-B4EF-4E8240632E7A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448AA15-00CC-46E8-B94A-3028AB502007}" type="pres">
      <dgm:prSet presAssocID="{EFAE2927-BA2B-4430-B4EF-4E8240632E7A}" presName="quadrant4" presStyleLbl="node1" presStyleIdx="3" presStyleCnt="4" custLinFactNeighborX="2310" custLinFactNeighborY="-1874">
        <dgm:presLayoutVars>
          <dgm:chMax val="1"/>
          <dgm:bulletEnabled val="1"/>
        </dgm:presLayoutVars>
      </dgm:prSet>
      <dgm:spPr/>
    </dgm:pt>
    <dgm:pt modelId="{78713E72-CE42-4450-BDDD-AF58F64F7679}" type="pres">
      <dgm:prSet presAssocID="{EFAE2927-BA2B-4430-B4EF-4E8240632E7A}" presName="quadrantPlaceholder" presStyleCnt="0"/>
      <dgm:spPr/>
    </dgm:pt>
    <dgm:pt modelId="{7D5A07EA-DC82-497B-8948-28B7781EFDFC}" type="pres">
      <dgm:prSet presAssocID="{EFAE2927-BA2B-4430-B4EF-4E8240632E7A}" presName="center1" presStyleLbl="fgShp" presStyleIdx="0" presStyleCnt="2"/>
      <dgm:spPr/>
    </dgm:pt>
    <dgm:pt modelId="{08523B2D-E25A-4F3D-8200-3393B2F044F8}" type="pres">
      <dgm:prSet presAssocID="{EFAE2927-BA2B-4430-B4EF-4E8240632E7A}" presName="center2" presStyleLbl="fgShp" presStyleIdx="1" presStyleCnt="2"/>
      <dgm:spPr/>
    </dgm:pt>
  </dgm:ptLst>
  <dgm:cxnLst>
    <dgm:cxn modelId="{73EE3619-BB6A-4D71-8D31-8FFE5A9B1962}" type="presOf" srcId="{6EDF91EB-9235-420A-8C00-6A78A5033CAA}" destId="{9AFD3504-8B06-4E8A-8F3F-A3623464AB9F}" srcOrd="0" destOrd="0" presId="urn:microsoft.com/office/officeart/2005/8/layout/cycle4"/>
    <dgm:cxn modelId="{C35EF923-7ABC-4A5F-92B7-37038AF46024}" srcId="{A57ED6F2-E6C6-44F6-AEB9-846785E3F062}" destId="{49CAD12E-BA9E-4645-BBA8-C77995EAD342}" srcOrd="0" destOrd="0" parTransId="{BB86B63C-1D5E-417A-A384-67A638F6E584}" sibTransId="{E16F15A0-42DD-4757-85C0-F9F2FCC74237}"/>
    <dgm:cxn modelId="{AC31F732-B16B-4CB5-9DFA-128F49F1ECEC}" srcId="{EFAE2927-BA2B-4430-B4EF-4E8240632E7A}" destId="{FED43F66-D305-48F2-87C6-599F6A2B5F05}" srcOrd="2" destOrd="0" parTransId="{999C8F5B-D245-4614-8C9D-44D934DD984C}" sibTransId="{D424BBB7-7793-4789-8096-58BCD5E162C7}"/>
    <dgm:cxn modelId="{26667536-CBEE-4D07-A3DE-BD39DBDF1717}" srcId="{3C031E9F-48BC-4F13-B91F-C3ABEB45944C}" destId="{FB7487A2-6021-46F1-8D7E-6BE87908AA03}" srcOrd="2" destOrd="0" parTransId="{B4148504-4BD8-4560-8A04-25DC86D3A3BC}" sibTransId="{C7F6096E-EF1B-4093-B12D-6BFB0BB5A2E1}"/>
    <dgm:cxn modelId="{E534BC60-DA27-458A-8D21-92461DA4E730}" srcId="{FED43F66-D305-48F2-87C6-599F6A2B5F05}" destId="{6EDF91EB-9235-420A-8C00-6A78A5033CAA}" srcOrd="0" destOrd="0" parTransId="{25AF64E4-5D06-43AA-B009-E42EBA44A806}" sibTransId="{39AF8A42-3667-41E0-B5D7-A4689B9ABB99}"/>
    <dgm:cxn modelId="{70259067-B1D2-4ACE-8080-B0047D9837CB}" type="presOf" srcId="{3C031E9F-48BC-4F13-B91F-C3ABEB45944C}" destId="{D0457A5D-E7DE-43F6-87A4-CC182053C4DB}" srcOrd="0" destOrd="0" presId="urn:microsoft.com/office/officeart/2005/8/layout/cycle4"/>
    <dgm:cxn modelId="{333E7969-F04E-472C-8B3B-BAD81F04EC50}" type="presOf" srcId="{FB7487A2-6021-46F1-8D7E-6BE87908AA03}" destId="{16540DF4-BF64-43D3-A1EF-ABB4BD0068A6}" srcOrd="1" destOrd="2" presId="urn:microsoft.com/office/officeart/2005/8/layout/cycle4"/>
    <dgm:cxn modelId="{AF9ABA4A-1FA9-43DC-8342-F2ADADB83354}" srcId="{84670814-5E65-4505-87CF-1CF260B13E55}" destId="{23371C00-0F1F-461C-8D6D-446D9FACD09B}" srcOrd="0" destOrd="0" parTransId="{101B3208-7D4B-4BCD-A999-B4AB1A894E9C}" sibTransId="{E82CEEFC-07BE-4681-B9D7-975ABFAE38B0}"/>
    <dgm:cxn modelId="{6790306E-0CEE-45C5-9B3F-4B29C597200B}" srcId="{3C031E9F-48BC-4F13-B91F-C3ABEB45944C}" destId="{1BF352A3-E4B0-4CBC-AF43-4705702D4EE8}" srcOrd="1" destOrd="0" parTransId="{390B8B3C-BB8C-4A17-8906-00BDCDC2731E}" sibTransId="{609364AC-95DB-46BA-9A7C-7C00C29924FB}"/>
    <dgm:cxn modelId="{AD17526E-151A-4B2A-A8C0-BA60FAA0D7CF}" type="presOf" srcId="{6EDF91EB-9235-420A-8C00-6A78A5033CAA}" destId="{1C43CBB1-89F5-4906-8DE5-EFF15B977B2C}" srcOrd="1" destOrd="0" presId="urn:microsoft.com/office/officeart/2005/8/layout/cycle4"/>
    <dgm:cxn modelId="{6473FF51-6C3C-4974-8037-9F3234A2EB75}" type="presOf" srcId="{49CAD12E-BA9E-4645-BBA8-C77995EAD342}" destId="{7917BC58-67D8-49AE-92FA-01E012D77603}" srcOrd="1" destOrd="0" presId="urn:microsoft.com/office/officeart/2005/8/layout/cycle4"/>
    <dgm:cxn modelId="{1F29AC55-7DF5-4CFA-899D-44257D3038DF}" srcId="{EFAE2927-BA2B-4430-B4EF-4E8240632E7A}" destId="{84670814-5E65-4505-87CF-1CF260B13E55}" srcOrd="3" destOrd="0" parTransId="{B3880C3A-B269-4C62-A19A-4F9F2A89E808}" sibTransId="{C10CD0DD-8156-43A7-92ED-F9B40F504CAF}"/>
    <dgm:cxn modelId="{3C435B56-05A5-4D6B-969F-A7F93713AEED}" srcId="{3C031E9F-48BC-4F13-B91F-C3ABEB45944C}" destId="{0F71F877-3F19-4B13-8A84-720CD0071331}" srcOrd="0" destOrd="0" parTransId="{8C050C85-89A5-46C4-8ADC-526EA00006E9}" sibTransId="{98B8B667-1B8F-40A3-84AF-43FD0252CD6C}"/>
    <dgm:cxn modelId="{D9E38176-E1B5-4762-B663-9DF55985A754}" type="presOf" srcId="{A57ED6F2-E6C6-44F6-AEB9-846785E3F062}" destId="{6FCF897C-6251-4C42-B3C6-B6A07032AFE2}" srcOrd="0" destOrd="0" presId="urn:microsoft.com/office/officeart/2005/8/layout/cycle4"/>
    <dgm:cxn modelId="{6AA1CD57-751D-4D76-989F-0CD5176E587E}" type="presOf" srcId="{0F71F877-3F19-4B13-8A84-720CD0071331}" destId="{16540DF4-BF64-43D3-A1EF-ABB4BD0068A6}" srcOrd="1" destOrd="0" presId="urn:microsoft.com/office/officeart/2005/8/layout/cycle4"/>
    <dgm:cxn modelId="{238DE278-3F36-4738-B849-5022A8C90865}" type="presOf" srcId="{EFAE2927-BA2B-4430-B4EF-4E8240632E7A}" destId="{8BAC3AD6-0027-484F-A51F-476BB192D15D}" srcOrd="0" destOrd="0" presId="urn:microsoft.com/office/officeart/2005/8/layout/cycle4"/>
    <dgm:cxn modelId="{AEAB0C7F-0474-435A-997C-04B6D0BD43EC}" srcId="{EFAE2927-BA2B-4430-B4EF-4E8240632E7A}" destId="{3C031E9F-48BC-4F13-B91F-C3ABEB45944C}" srcOrd="1" destOrd="0" parTransId="{412F84F9-D0A4-481F-9A1F-318CBEC8A182}" sibTransId="{9800CE86-14F0-456C-98D5-3218510F2DD5}"/>
    <dgm:cxn modelId="{147C028B-953E-48DC-95A4-A27A243E2DF2}" type="presOf" srcId="{23371C00-0F1F-461C-8D6D-446D9FACD09B}" destId="{D0EFBB3F-2BEB-4E37-B049-5E1830A84638}" srcOrd="1" destOrd="0" presId="urn:microsoft.com/office/officeart/2005/8/layout/cycle4"/>
    <dgm:cxn modelId="{418B68AA-4DDD-4A22-8553-BB4BC73F6ED2}" type="presOf" srcId="{49CAD12E-BA9E-4645-BBA8-C77995EAD342}" destId="{72114BA1-D68A-4C86-A08D-049477C598CB}" srcOrd="0" destOrd="0" presId="urn:microsoft.com/office/officeart/2005/8/layout/cycle4"/>
    <dgm:cxn modelId="{8A71F2B7-1761-4A52-98DE-69CB6989A6CE}" type="presOf" srcId="{84670814-5E65-4505-87CF-1CF260B13E55}" destId="{F448AA15-00CC-46E8-B94A-3028AB502007}" srcOrd="0" destOrd="0" presId="urn:microsoft.com/office/officeart/2005/8/layout/cycle4"/>
    <dgm:cxn modelId="{AB5C93D7-5A03-461C-8C1D-21FD7927380D}" type="presOf" srcId="{23371C00-0F1F-461C-8D6D-446D9FACD09B}" destId="{8C5A6A12-C7C8-4A3E-901D-CF231EB27693}" srcOrd="0" destOrd="0" presId="urn:microsoft.com/office/officeart/2005/8/layout/cycle4"/>
    <dgm:cxn modelId="{BC975BDA-5551-44F8-A59E-DAF8DECF5B06}" type="presOf" srcId="{FED43F66-D305-48F2-87C6-599F6A2B5F05}" destId="{D51DFFBB-EC0E-475F-B4E4-9B118708A488}" srcOrd="0" destOrd="0" presId="urn:microsoft.com/office/officeart/2005/8/layout/cycle4"/>
    <dgm:cxn modelId="{2E90ADDA-6778-434A-8771-0B6BCB275D46}" type="presOf" srcId="{1BF352A3-E4B0-4CBC-AF43-4705702D4EE8}" destId="{16540DF4-BF64-43D3-A1EF-ABB4BD0068A6}" srcOrd="1" destOrd="1" presId="urn:microsoft.com/office/officeart/2005/8/layout/cycle4"/>
    <dgm:cxn modelId="{619A10E0-A35B-438A-8812-F044AD210FDD}" type="presOf" srcId="{FB7487A2-6021-46F1-8D7E-6BE87908AA03}" destId="{7A9C451E-E1D7-4545-9006-FB340DC183E2}" srcOrd="0" destOrd="2" presId="urn:microsoft.com/office/officeart/2005/8/layout/cycle4"/>
    <dgm:cxn modelId="{4BD48DE6-3704-4175-A18A-938AED690C8C}" srcId="{EFAE2927-BA2B-4430-B4EF-4E8240632E7A}" destId="{A57ED6F2-E6C6-44F6-AEB9-846785E3F062}" srcOrd="0" destOrd="0" parTransId="{C6F9CF6F-4228-4C8E-800A-67CD815A68DE}" sibTransId="{5637FA8C-5C48-4890-9C53-5BF6B2949A91}"/>
    <dgm:cxn modelId="{978CD9E8-D581-4FCB-9AC1-2FE78E014D01}" type="presOf" srcId="{0F71F877-3F19-4B13-8A84-720CD0071331}" destId="{7A9C451E-E1D7-4545-9006-FB340DC183E2}" srcOrd="0" destOrd="0" presId="urn:microsoft.com/office/officeart/2005/8/layout/cycle4"/>
    <dgm:cxn modelId="{9A76B9F3-2657-4125-828D-429FBD0A64BB}" type="presOf" srcId="{1BF352A3-E4B0-4CBC-AF43-4705702D4EE8}" destId="{7A9C451E-E1D7-4545-9006-FB340DC183E2}" srcOrd="0" destOrd="1" presId="urn:microsoft.com/office/officeart/2005/8/layout/cycle4"/>
    <dgm:cxn modelId="{A1D43B99-10E4-43E7-86D1-F71603FA64CB}" type="presParOf" srcId="{8BAC3AD6-0027-484F-A51F-476BB192D15D}" destId="{760C777E-D452-407D-97F3-8A218D34D8ED}" srcOrd="0" destOrd="0" presId="urn:microsoft.com/office/officeart/2005/8/layout/cycle4"/>
    <dgm:cxn modelId="{0705F1CB-DC15-4FA8-9658-C9BB7D8D9E2E}" type="presParOf" srcId="{760C777E-D452-407D-97F3-8A218D34D8ED}" destId="{BADC3F56-D51A-4AA9-9E67-64C2F4AEF72B}" srcOrd="0" destOrd="0" presId="urn:microsoft.com/office/officeart/2005/8/layout/cycle4"/>
    <dgm:cxn modelId="{501A931C-1FB0-475A-B360-EFE116565503}" type="presParOf" srcId="{BADC3F56-D51A-4AA9-9E67-64C2F4AEF72B}" destId="{72114BA1-D68A-4C86-A08D-049477C598CB}" srcOrd="0" destOrd="0" presId="urn:microsoft.com/office/officeart/2005/8/layout/cycle4"/>
    <dgm:cxn modelId="{34ABA37C-25CC-47AB-B0BD-D3468A18A8A1}" type="presParOf" srcId="{BADC3F56-D51A-4AA9-9E67-64C2F4AEF72B}" destId="{7917BC58-67D8-49AE-92FA-01E012D77603}" srcOrd="1" destOrd="0" presId="urn:microsoft.com/office/officeart/2005/8/layout/cycle4"/>
    <dgm:cxn modelId="{6EB7BB25-1C98-447F-A99C-129EBAA46FA7}" type="presParOf" srcId="{760C777E-D452-407D-97F3-8A218D34D8ED}" destId="{6097FE83-8526-432E-89A3-7524693ED8FB}" srcOrd="1" destOrd="0" presId="urn:microsoft.com/office/officeart/2005/8/layout/cycle4"/>
    <dgm:cxn modelId="{674325FF-14D1-4EED-A507-D6EA0AA69884}" type="presParOf" srcId="{6097FE83-8526-432E-89A3-7524693ED8FB}" destId="{7A9C451E-E1D7-4545-9006-FB340DC183E2}" srcOrd="0" destOrd="0" presId="urn:microsoft.com/office/officeart/2005/8/layout/cycle4"/>
    <dgm:cxn modelId="{2D916161-9258-42B0-AC33-B37673FA22E6}" type="presParOf" srcId="{6097FE83-8526-432E-89A3-7524693ED8FB}" destId="{16540DF4-BF64-43D3-A1EF-ABB4BD0068A6}" srcOrd="1" destOrd="0" presId="urn:microsoft.com/office/officeart/2005/8/layout/cycle4"/>
    <dgm:cxn modelId="{132B1E42-FA83-4D03-8139-B69E442216D2}" type="presParOf" srcId="{760C777E-D452-407D-97F3-8A218D34D8ED}" destId="{03568024-B2D5-4111-84C8-B2C5269F393B}" srcOrd="2" destOrd="0" presId="urn:microsoft.com/office/officeart/2005/8/layout/cycle4"/>
    <dgm:cxn modelId="{8B2C9365-5BE6-4F25-9D59-9A0C0183E666}" type="presParOf" srcId="{03568024-B2D5-4111-84C8-B2C5269F393B}" destId="{9AFD3504-8B06-4E8A-8F3F-A3623464AB9F}" srcOrd="0" destOrd="0" presId="urn:microsoft.com/office/officeart/2005/8/layout/cycle4"/>
    <dgm:cxn modelId="{AF2D2D2D-FBF3-4AFE-8C98-4BD245CEA249}" type="presParOf" srcId="{03568024-B2D5-4111-84C8-B2C5269F393B}" destId="{1C43CBB1-89F5-4906-8DE5-EFF15B977B2C}" srcOrd="1" destOrd="0" presId="urn:microsoft.com/office/officeart/2005/8/layout/cycle4"/>
    <dgm:cxn modelId="{49B9FBDF-5B27-4470-B2F0-CA93E25EEFE3}" type="presParOf" srcId="{760C777E-D452-407D-97F3-8A218D34D8ED}" destId="{A6BD2329-0DC9-4594-8F0D-61D7791C279D}" srcOrd="3" destOrd="0" presId="urn:microsoft.com/office/officeart/2005/8/layout/cycle4"/>
    <dgm:cxn modelId="{DE139316-7F83-415E-92D7-663BFEF4CD07}" type="presParOf" srcId="{A6BD2329-0DC9-4594-8F0D-61D7791C279D}" destId="{8C5A6A12-C7C8-4A3E-901D-CF231EB27693}" srcOrd="0" destOrd="0" presId="urn:microsoft.com/office/officeart/2005/8/layout/cycle4"/>
    <dgm:cxn modelId="{B1D4DDF8-3022-4465-9E9D-291D45C9C366}" type="presParOf" srcId="{A6BD2329-0DC9-4594-8F0D-61D7791C279D}" destId="{D0EFBB3F-2BEB-4E37-B049-5E1830A84638}" srcOrd="1" destOrd="0" presId="urn:microsoft.com/office/officeart/2005/8/layout/cycle4"/>
    <dgm:cxn modelId="{4553442C-E8BB-4E44-AA75-67BBDB4C2902}" type="presParOf" srcId="{760C777E-D452-407D-97F3-8A218D34D8ED}" destId="{6D08592A-9834-4BD5-AB77-4EED9CC0521E}" srcOrd="4" destOrd="0" presId="urn:microsoft.com/office/officeart/2005/8/layout/cycle4"/>
    <dgm:cxn modelId="{DD2888D4-BE46-4DCF-8D05-CD0DED111897}" type="presParOf" srcId="{8BAC3AD6-0027-484F-A51F-476BB192D15D}" destId="{D3D3973D-EC2E-439B-B311-EB95A38443F5}" srcOrd="1" destOrd="0" presId="urn:microsoft.com/office/officeart/2005/8/layout/cycle4"/>
    <dgm:cxn modelId="{023AD06A-B19C-4C6E-ADD4-A33CAB56CAD7}" type="presParOf" srcId="{D3D3973D-EC2E-439B-B311-EB95A38443F5}" destId="{6FCF897C-6251-4C42-B3C6-B6A07032AFE2}" srcOrd="0" destOrd="0" presId="urn:microsoft.com/office/officeart/2005/8/layout/cycle4"/>
    <dgm:cxn modelId="{2B0582FB-2A73-4E9A-8993-34129A246A78}" type="presParOf" srcId="{D3D3973D-EC2E-439B-B311-EB95A38443F5}" destId="{D0457A5D-E7DE-43F6-87A4-CC182053C4DB}" srcOrd="1" destOrd="0" presId="urn:microsoft.com/office/officeart/2005/8/layout/cycle4"/>
    <dgm:cxn modelId="{C2991CDB-1F2C-42B8-B2F0-1CC0C3B167AE}" type="presParOf" srcId="{D3D3973D-EC2E-439B-B311-EB95A38443F5}" destId="{D51DFFBB-EC0E-475F-B4E4-9B118708A488}" srcOrd="2" destOrd="0" presId="urn:microsoft.com/office/officeart/2005/8/layout/cycle4"/>
    <dgm:cxn modelId="{32EDDCEA-DB59-4FE2-9E2A-E5721EB46533}" type="presParOf" srcId="{D3D3973D-EC2E-439B-B311-EB95A38443F5}" destId="{F448AA15-00CC-46E8-B94A-3028AB502007}" srcOrd="3" destOrd="0" presId="urn:microsoft.com/office/officeart/2005/8/layout/cycle4"/>
    <dgm:cxn modelId="{45E9FA00-534E-4D83-A505-37AD41BA62B7}" type="presParOf" srcId="{D3D3973D-EC2E-439B-B311-EB95A38443F5}" destId="{78713E72-CE42-4450-BDDD-AF58F64F7679}" srcOrd="4" destOrd="0" presId="urn:microsoft.com/office/officeart/2005/8/layout/cycle4"/>
    <dgm:cxn modelId="{C4EAE428-E9B0-498F-9A0B-EF24AAEF9AA9}" type="presParOf" srcId="{8BAC3AD6-0027-484F-A51F-476BB192D15D}" destId="{7D5A07EA-DC82-497B-8948-28B7781EFDFC}" srcOrd="2" destOrd="0" presId="urn:microsoft.com/office/officeart/2005/8/layout/cycle4"/>
    <dgm:cxn modelId="{8CE5C7A2-7A4C-4401-AA20-8D641EC734FC}" type="presParOf" srcId="{8BAC3AD6-0027-484F-A51F-476BB192D15D}" destId="{08523B2D-E25A-4F3D-8200-3393B2F044F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D3504-8B06-4E8A-8F3F-A3623464AB9F}">
      <dsp:nvSpPr>
        <dsp:cNvPr id="0" name=""/>
        <dsp:cNvSpPr/>
      </dsp:nvSpPr>
      <dsp:spPr>
        <a:xfrm>
          <a:off x="4489408" y="3130140"/>
          <a:ext cx="2273955" cy="14730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>
              <a:latin typeface="Eras Demi ITC" panose="020B0805030504020804" pitchFamily="34" charset="0"/>
            </a:rPr>
            <a:t>TRANSFORMASI PERKEMBANGAN TEKNOLOGI INFORMASI DALAM INDUSTRI 4.0</a:t>
          </a:r>
          <a:endParaRPr lang="en-ID" sz="1200" kern="1200" dirty="0">
            <a:latin typeface="Eras Demi ITC" panose="020B0805030504020804" pitchFamily="34" charset="0"/>
          </a:endParaRPr>
        </a:p>
      </dsp:txBody>
      <dsp:txXfrm>
        <a:off x="5203952" y="3530749"/>
        <a:ext cx="1527054" cy="1040041"/>
      </dsp:txXfrm>
    </dsp:sp>
    <dsp:sp modelId="{8C5A6A12-C7C8-4A3E-901D-CF231EB27693}">
      <dsp:nvSpPr>
        <dsp:cNvPr id="0" name=""/>
        <dsp:cNvSpPr/>
      </dsp:nvSpPr>
      <dsp:spPr>
        <a:xfrm>
          <a:off x="787662" y="3079807"/>
          <a:ext cx="2273955" cy="14730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>
              <a:latin typeface="Eras Demi ITC" panose="020B0805030504020804" pitchFamily="34" charset="0"/>
            </a:rPr>
            <a:t>   </a:t>
          </a:r>
          <a:r>
            <a:rPr lang="en-US" sz="1100" kern="1200" dirty="0">
              <a:latin typeface="Eras Demi ITC" panose="020B0805030504020804" pitchFamily="34" charset="0"/>
            </a:rPr>
            <a:t>PERAN TEKNOLOGI INFORMASI DALAM BERBAGAI BIDANG</a:t>
          </a:r>
          <a:endParaRPr lang="en-ID" sz="1100" kern="1200" dirty="0">
            <a:latin typeface="Eras Demi ITC" panose="020B0805030504020804" pitchFamily="34" charset="0"/>
          </a:endParaRPr>
        </a:p>
      </dsp:txBody>
      <dsp:txXfrm>
        <a:off x="820019" y="3480416"/>
        <a:ext cx="1527054" cy="1040041"/>
      </dsp:txXfrm>
    </dsp:sp>
    <dsp:sp modelId="{7A9C451E-E1D7-4545-9006-FB340DC183E2}">
      <dsp:nvSpPr>
        <dsp:cNvPr id="0" name=""/>
        <dsp:cNvSpPr/>
      </dsp:nvSpPr>
      <dsp:spPr>
        <a:xfrm>
          <a:off x="4489408" y="0"/>
          <a:ext cx="2273955" cy="14730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Eras Demi ITC" panose="020B0805030504020804" pitchFamily="34" charset="0"/>
            </a:rPr>
            <a:t>PENGERTIAN</a:t>
          </a:r>
          <a:endParaRPr lang="en-ID" sz="1400" kern="1200" dirty="0">
            <a:latin typeface="Eras Demi ITC" panose="020B08050305040208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Eras Demi ITC" panose="020B0805030504020804" pitchFamily="34" charset="0"/>
            </a:rPr>
            <a:t>TEKNOLOGI</a:t>
          </a:r>
          <a:endParaRPr lang="en-ID" sz="1400" kern="1200" dirty="0">
            <a:latin typeface="Eras Demi ITC" panose="020B08050305040208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kern="1200" dirty="0">
              <a:latin typeface="Eras Demi ITC" panose="020B0805030504020804" pitchFamily="34" charset="0"/>
            </a:rPr>
            <a:t>INFORMASI</a:t>
          </a:r>
          <a:endParaRPr lang="en-ID" sz="1400" kern="1200" dirty="0">
            <a:latin typeface="Eras Demi ITC" panose="020B0805030504020804" pitchFamily="34" charset="0"/>
          </a:endParaRPr>
        </a:p>
      </dsp:txBody>
      <dsp:txXfrm>
        <a:off x="5203952" y="32357"/>
        <a:ext cx="1527054" cy="1040041"/>
      </dsp:txXfrm>
    </dsp:sp>
    <dsp:sp modelId="{72114BA1-D68A-4C86-A08D-049477C598CB}">
      <dsp:nvSpPr>
        <dsp:cNvPr id="0" name=""/>
        <dsp:cNvSpPr/>
      </dsp:nvSpPr>
      <dsp:spPr>
        <a:xfrm>
          <a:off x="779271" y="0"/>
          <a:ext cx="2273955" cy="14730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latin typeface="Eras Demi ITC" panose="020B0805030504020804" pitchFamily="34" charset="0"/>
            </a:rPr>
            <a:t>   SEJARAH TEKNOLOGI INFORMASI</a:t>
          </a:r>
          <a:endParaRPr lang="en-ID" sz="1600" kern="1200" dirty="0">
            <a:latin typeface="Eras Demi ITC" panose="020B0805030504020804" pitchFamily="34" charset="0"/>
          </a:endParaRPr>
        </a:p>
      </dsp:txBody>
      <dsp:txXfrm>
        <a:off x="811628" y="32357"/>
        <a:ext cx="1527054" cy="1040041"/>
      </dsp:txXfrm>
    </dsp:sp>
    <dsp:sp modelId="{6FCF897C-6251-4C42-B3C6-B6A07032AFE2}">
      <dsp:nvSpPr>
        <dsp:cNvPr id="0" name=""/>
        <dsp:cNvSpPr/>
      </dsp:nvSpPr>
      <dsp:spPr>
        <a:xfrm>
          <a:off x="1732122" y="262379"/>
          <a:ext cx="1993163" cy="1993163"/>
        </a:xfrm>
        <a:prstGeom prst="pieWedge">
          <a:avLst/>
        </a:prstGeom>
        <a:blipFill rotWithShape="0">
          <a:blip xmlns:r="http://schemas.openxmlformats.org/officeDocument/2006/relationships" r:embed="rId1"/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200" kern="1200" dirty="0"/>
        </a:p>
      </dsp:txBody>
      <dsp:txXfrm>
        <a:off x="2315906" y="846163"/>
        <a:ext cx="1409379" cy="1409379"/>
      </dsp:txXfrm>
    </dsp:sp>
    <dsp:sp modelId="{D0457A5D-E7DE-43F6-87A4-CC182053C4DB}">
      <dsp:nvSpPr>
        <dsp:cNvPr id="0" name=""/>
        <dsp:cNvSpPr/>
      </dsp:nvSpPr>
      <dsp:spPr>
        <a:xfrm rot="5400000">
          <a:off x="3817348" y="262379"/>
          <a:ext cx="1993163" cy="1993163"/>
        </a:xfrm>
        <a:prstGeom prst="pieWedge">
          <a:avLst/>
        </a:prstGeom>
        <a:blipFill rotWithShape="0">
          <a:blip xmlns:r="http://schemas.openxmlformats.org/officeDocument/2006/relationships" r:embed="rId2"/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200" kern="1200" dirty="0"/>
        </a:p>
      </dsp:txBody>
      <dsp:txXfrm rot="-5400000">
        <a:off x="3817348" y="846163"/>
        <a:ext cx="1409379" cy="1409379"/>
      </dsp:txXfrm>
    </dsp:sp>
    <dsp:sp modelId="{D51DFFBB-EC0E-475F-B4E4-9B118708A488}">
      <dsp:nvSpPr>
        <dsp:cNvPr id="0" name=""/>
        <dsp:cNvSpPr/>
      </dsp:nvSpPr>
      <dsp:spPr>
        <a:xfrm rot="10800000">
          <a:off x="3817348" y="2347605"/>
          <a:ext cx="1993163" cy="1993163"/>
        </a:xfrm>
        <a:prstGeom prst="pieWedge">
          <a:avLst/>
        </a:prstGeom>
        <a:blipFill rotWithShape="0">
          <a:blip xmlns:r="http://schemas.openxmlformats.org/officeDocument/2006/relationships" r:embed="rId3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200" kern="1200" dirty="0"/>
        </a:p>
      </dsp:txBody>
      <dsp:txXfrm rot="10800000">
        <a:off x="3817348" y="2347605"/>
        <a:ext cx="1409379" cy="1409379"/>
      </dsp:txXfrm>
    </dsp:sp>
    <dsp:sp modelId="{F448AA15-00CC-46E8-B94A-3028AB502007}">
      <dsp:nvSpPr>
        <dsp:cNvPr id="0" name=""/>
        <dsp:cNvSpPr/>
      </dsp:nvSpPr>
      <dsp:spPr>
        <a:xfrm rot="16200000">
          <a:off x="1778165" y="2310253"/>
          <a:ext cx="1993163" cy="1993163"/>
        </a:xfrm>
        <a:prstGeom prst="pieWedge">
          <a:avLst/>
        </a:prstGeom>
        <a:blipFill rotWithShape="0">
          <a:blip xmlns:r="http://schemas.openxmlformats.org/officeDocument/2006/relationships" r:embed="rId4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3200" kern="1200" dirty="0"/>
        </a:p>
      </dsp:txBody>
      <dsp:txXfrm rot="5400000">
        <a:off x="2361949" y="2310253"/>
        <a:ext cx="1409379" cy="1409379"/>
      </dsp:txXfrm>
    </dsp:sp>
    <dsp:sp modelId="{7D5A07EA-DC82-497B-8948-28B7781EFDFC}">
      <dsp:nvSpPr>
        <dsp:cNvPr id="0" name=""/>
        <dsp:cNvSpPr/>
      </dsp:nvSpPr>
      <dsp:spPr>
        <a:xfrm>
          <a:off x="3427232" y="1887290"/>
          <a:ext cx="688170" cy="598409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23B2D-E25A-4F3D-8200-3393B2F044F8}">
      <dsp:nvSpPr>
        <dsp:cNvPr id="0" name=""/>
        <dsp:cNvSpPr/>
      </dsp:nvSpPr>
      <dsp:spPr>
        <a:xfrm rot="10800000">
          <a:off x="3427232" y="2117448"/>
          <a:ext cx="688170" cy="598409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A9302-1AF1-4C6F-81E6-57B50C5A07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9EF08-6581-416C-B8A1-89BE46568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ABA3A-9EDB-4214-BE20-9C3E271A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1395-897F-4885-8261-B70C26A4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C52C1-9FF8-4715-8329-D468554B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4274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CE52-911C-4AF9-B78E-3F6E1A9D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E7F0E-EBAB-407C-A7B2-05161845E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5EDCE-B396-4638-9F76-0C5C2486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7BC7A-F6E8-410D-8B43-F6AD63584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97FAB-B4E5-4ED0-9176-5F32E934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380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C12AE6-47AE-411B-8287-ACC5F3CE1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D95ED-39BA-4542-A705-36B7C5B7F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617C3-0E5D-4859-8850-E48090F2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F87A3-3C94-477C-B5F2-A7D41FC7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D93D7-D154-4DEC-9ABF-F473DD2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250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0C98-7BE0-4255-A096-23A2D851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935DC-6B85-4316-8CC5-27DFBEF2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0466C-6106-44DE-87B1-5DB08DF56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C1325-4FD5-4EFF-82CF-32CD4CC9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9CD4E-6D74-4C87-9134-0BB9CC467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804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BEA5-439F-450A-B2CF-8699215A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8B0AC-250B-40AC-A8B7-18C1DA9CC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81CA9-9318-47BC-AFE6-DA6E1C31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47895-3294-44B3-9851-A53AE283D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2FC7A-B223-4558-8B39-8FED9E523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610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55B31-197D-4BC5-B486-669F2063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860C-F226-4D70-9A3B-4A0BB00F5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3B17C-B4BC-40F7-A81B-B5016EBC6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666DB-52A7-4303-9F05-A90E6D08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5E974-6A5B-4324-90C8-57AC6C26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BCB05-D5C1-4564-9607-FD8AD310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7800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E6C2-6F1F-47B8-A118-3CCD203B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B70B7-5673-4C7F-9C6C-69B80BCEC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D8EA8-C40E-48A4-B443-155AEA802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6A7B3-68AE-46B9-85DD-ABE230D9D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699E1-8112-4E53-B031-4D62CC7865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16822-41E2-473A-ABA0-9DA82ECD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9504C1-99AA-43AB-9E3A-D054A817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149D0-0B90-44DE-8E7F-7F5256056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155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67A5-F4CB-4800-9F1A-F4789063F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01502-1FB9-4EFC-A916-4EF5B1CF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18650-E0B7-427A-887A-46DE0225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E43983-6E0C-4F81-A0CC-3FEF1C8B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4040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916AF-53C1-4254-ADD8-6AFDDD5D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F9E049-AD70-4233-AF33-86C66CC2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0B583-EB81-4B97-8A54-97C9D9E9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784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BE04-7709-413A-ABF8-52AB8485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85DAB-C7F8-4C9C-A1A8-7C4E30911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DADE6-29A6-4803-9C9D-4C016B7F0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A0624-DB0F-4005-AC03-1D0AF97E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038CA-ED39-486B-82DB-9797C81C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0D385-1E34-4CAA-8EFA-0FA673F7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866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12B4D-E094-41E8-9F1A-B5FA5498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E0D93-9A6C-4B9E-B517-ECA0783C9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43FC5-1C27-461E-A8EE-4C808D302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A87EB-4705-4BC3-B18C-28E4A2FC5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121D9-F920-42C6-A787-8F8BA383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A1157-2868-43F2-9BC9-402984A2F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82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ADAAF9-1C4A-47CE-ADF9-3D17FDF5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B5E59-1FD3-402A-A4A6-6CDC2485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DF93-B4EA-42BD-9375-B7F16125B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6B694-ED30-4F84-AD26-125A185F2611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71BFD-632F-4F37-8227-DCBE35175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39A8D-4580-4348-8544-D30714EDC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08A19-1E8E-4AE6-BB66-5FD9FA3CE8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192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id.wikipedia.org/wiki/Teknologi_informasi#cite_note-OEDIT-3" TargetMode="External"/><Relationship Id="rId3" Type="http://schemas.openxmlformats.org/officeDocument/2006/relationships/hyperlink" Target="https://id.wikipedia.org/wiki/Teknologi_informasi#cite_note-1" TargetMode="External"/><Relationship Id="rId7" Type="http://schemas.openxmlformats.org/officeDocument/2006/relationships/hyperlink" Target="https://id.wikipedia.org/wiki/Teknologi_informasi#cite_note-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id.wikipedia.org/wiki/Telekomunikasi" TargetMode="External"/><Relationship Id="rId5" Type="http://schemas.openxmlformats.org/officeDocument/2006/relationships/hyperlink" Target="https://id.wikipedia.org/wiki/Komputasi" TargetMode="External"/><Relationship Id="rId10" Type="http://schemas.openxmlformats.org/officeDocument/2006/relationships/hyperlink" Target="https://id.wikipedia.org/wiki/Komputasi_awan" TargetMode="External"/><Relationship Id="rId4" Type="http://schemas.openxmlformats.org/officeDocument/2006/relationships/hyperlink" Target="https://id.wikipedia.org/wiki/Mikroelektronika" TargetMode="External"/><Relationship Id="rId9" Type="http://schemas.openxmlformats.org/officeDocument/2006/relationships/hyperlink" Target="https://id.wikipedia.org/wiki/Bioinformatik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9385-240F-4FCE-9E96-24C17B318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161E1-5490-4850-9157-71CAEB3C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784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96411D-BADC-48D4-9AD8-192187D0715D}"/>
              </a:ext>
            </a:extLst>
          </p:cNvPr>
          <p:cNvSpPr txBox="1"/>
          <p:nvPr/>
        </p:nvSpPr>
        <p:spPr>
          <a:xfrm>
            <a:off x="2136039" y="3429000"/>
            <a:ext cx="73981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PERTEMUAN 1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PENGANTAR TEKNOLOGI INFORMATIKA</a:t>
            </a:r>
            <a:endParaRPr lang="en-ID" sz="2800" dirty="0">
              <a:solidFill>
                <a:schemeClr val="bg1">
                  <a:lumMod val="9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22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7916-42AA-4EB0-B21D-07A59C7D24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B8A2A-E55D-499D-905A-11D339639E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9C74D-958B-4699-9039-284AD151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8E936CF-AD2D-4E3E-8E66-F36D4D6BC8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430833"/>
              </p:ext>
            </p:extLst>
          </p:nvPr>
        </p:nvGraphicFramePr>
        <p:xfrm>
          <a:off x="2324682" y="954388"/>
          <a:ext cx="7542635" cy="4603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13120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7F4AC1-AE34-4E46-9504-B4E6F9DA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7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0C296C-741A-4414-944D-90F334C67447}"/>
              </a:ext>
            </a:extLst>
          </p:cNvPr>
          <p:cNvSpPr txBox="1"/>
          <p:nvPr/>
        </p:nvSpPr>
        <p:spPr>
          <a:xfrm>
            <a:off x="830510" y="251670"/>
            <a:ext cx="5163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oper Std Black" panose="0208090304030B020404" pitchFamily="18" charset="0"/>
              </a:rPr>
              <a:t>SEJARAH TEKNOLOGI INFORMASI</a:t>
            </a:r>
            <a:endParaRPr lang="en-ID" sz="2000" dirty="0">
              <a:solidFill>
                <a:schemeClr val="accent2">
                  <a:lumMod val="75000"/>
                </a:schemeClr>
              </a:solidFill>
              <a:latin typeface="Cooper Std Black" panose="0208090304030B0204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3ACB0-F088-4657-9B1D-C9AFC85F9C98}"/>
              </a:ext>
            </a:extLst>
          </p:cNvPr>
          <p:cNvSpPr txBox="1"/>
          <p:nvPr/>
        </p:nvSpPr>
        <p:spPr>
          <a:xfrm>
            <a:off x="989900" y="788564"/>
            <a:ext cx="1064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6AF2F-D887-4C14-AB57-5A198F196F7E}"/>
              </a:ext>
            </a:extLst>
          </p:cNvPr>
          <p:cNvSpPr txBox="1"/>
          <p:nvPr/>
        </p:nvSpPr>
        <p:spPr>
          <a:xfrm>
            <a:off x="830510" y="665453"/>
            <a:ext cx="83134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EVOLUSI ABAD INFORMASI</a:t>
            </a:r>
          </a:p>
          <a:p>
            <a:endParaRPr lang="en-ID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77166F-3678-430D-9272-10A8ACFD9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77" y="1157897"/>
            <a:ext cx="1627465" cy="1084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051DCD-205A-4682-A4D4-DAB83CEED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962" r="33341"/>
          <a:stretch/>
        </p:blipFill>
        <p:spPr>
          <a:xfrm>
            <a:off x="931178" y="2382473"/>
            <a:ext cx="1627464" cy="1084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ECB774-2FB5-4102-85F2-1A307BD8A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20" t="13157" r="30909" b="14657"/>
          <a:stretch/>
        </p:blipFill>
        <p:spPr>
          <a:xfrm>
            <a:off x="931176" y="3607049"/>
            <a:ext cx="1627465" cy="11282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FC0122-A997-442C-B49E-319F3BB38ACB}"/>
              </a:ext>
            </a:extLst>
          </p:cNvPr>
          <p:cNvSpPr txBox="1"/>
          <p:nvPr/>
        </p:nvSpPr>
        <p:spPr>
          <a:xfrm>
            <a:off x="2659309" y="1438775"/>
            <a:ext cx="565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Abad </a:t>
            </a:r>
            <a:r>
              <a:rPr lang="en-ID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Pertanian</a:t>
            </a:r>
            <a:r>
              <a:rPr lang="en-ID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Tahun</a:t>
            </a:r>
            <a:r>
              <a:rPr lang="en-ID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&lt;1800</a:t>
            </a:r>
          </a:p>
          <a:p>
            <a:r>
              <a:rPr lang="en-ID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Bertani </a:t>
            </a:r>
            <a:r>
              <a:rPr lang="en-ID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dengan</a:t>
            </a:r>
            <a:r>
              <a:rPr lang="en-ID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tenaga</a:t>
            </a:r>
            <a:r>
              <a:rPr lang="en-ID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manusia</a:t>
            </a:r>
            <a:r>
              <a:rPr lang="en-ID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dan </a:t>
            </a:r>
            <a:r>
              <a:rPr lang="en-ID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tangan</a:t>
            </a:r>
            <a:r>
              <a:rPr lang="en-ID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817183-DAFF-419B-A384-98A15C1B5ABB}"/>
              </a:ext>
            </a:extLst>
          </p:cNvPr>
          <p:cNvSpPr txBox="1"/>
          <p:nvPr/>
        </p:nvSpPr>
        <p:spPr>
          <a:xfrm>
            <a:off x="2659309" y="2658360"/>
            <a:ext cx="556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Abad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Industri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Tahun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1800 - 1957</a:t>
            </a:r>
          </a:p>
          <a:p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Bekerja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di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pabrik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menggunakan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tenaga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manusia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dan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mesin</a:t>
            </a:r>
            <a:endParaRPr lang="en-ID" sz="1400" dirty="0">
              <a:solidFill>
                <a:schemeClr val="accent2">
                  <a:lumMod val="50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2D239D-3889-4F2D-9864-FE6E6AFA0BDB}"/>
              </a:ext>
            </a:extLst>
          </p:cNvPr>
          <p:cNvSpPr txBox="1"/>
          <p:nvPr/>
        </p:nvSpPr>
        <p:spPr>
          <a:xfrm>
            <a:off x="2684473" y="3801848"/>
            <a:ext cx="5083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Abad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Informasi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Tahun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1957 –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Sekarang</a:t>
            </a:r>
            <a:endParaRPr lang="en-US" sz="1400" dirty="0">
              <a:solidFill>
                <a:schemeClr val="accent2">
                  <a:lumMod val="50000"/>
                </a:schemeClr>
              </a:solidFill>
              <a:latin typeface="Eras Demi ITC" panose="020B0805030504020804" pitchFamily="34" charset="0"/>
            </a:endParaRPr>
          </a:p>
          <a:p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Pekerja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terdidik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dan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menggunakan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tenaga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manusia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dan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teknologi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Eras Demi ITC" panose="020B0805030504020804" pitchFamily="34" charset="0"/>
              </a:rPr>
              <a:t>informasi</a:t>
            </a:r>
            <a:endParaRPr lang="en-ID" sz="1400" dirty="0">
              <a:solidFill>
                <a:schemeClr val="accent2">
                  <a:lumMod val="50000"/>
                </a:schemeClr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520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BDA24D-54C1-489E-8134-B16C4EBD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BE22B7-EE91-4F88-9AEE-7F4CE64520C2}"/>
              </a:ext>
            </a:extLst>
          </p:cNvPr>
          <p:cNvSpPr txBox="1"/>
          <p:nvPr/>
        </p:nvSpPr>
        <p:spPr>
          <a:xfrm>
            <a:off x="5922628" y="939567"/>
            <a:ext cx="4941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Demi ITC" panose="020B0805030504020804" pitchFamily="34" charset="0"/>
              </a:rPr>
              <a:t>PENGERTIAN TEKNOLOGI INFORMASI</a:t>
            </a:r>
            <a:endParaRPr lang="en-ID" sz="2000" dirty="0">
              <a:solidFill>
                <a:schemeClr val="accent6">
                  <a:lumMod val="40000"/>
                  <a:lumOff val="60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890001-D890-4AC2-8404-60576026CC68}"/>
              </a:ext>
            </a:extLst>
          </p:cNvPr>
          <p:cNvSpPr txBox="1"/>
          <p:nvPr/>
        </p:nvSpPr>
        <p:spPr>
          <a:xfrm>
            <a:off x="4228052" y="1476462"/>
            <a:ext cx="66356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Teknologi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Informasi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 (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),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atau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dalam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bahasa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Inggris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dikenal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dengan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istilah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 </a:t>
            </a:r>
            <a:r>
              <a:rPr lang="en-ID" sz="1400" b="0" i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Information technology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 (</a:t>
            </a:r>
            <a:r>
              <a:rPr lang="en-ID" sz="1400" b="0" i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IT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)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adalah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istilah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umum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untuk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teknologi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apa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pun yang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membantu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manusia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dalam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membuat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mengubah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menyimpan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mengomunikasikan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dan/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atau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menyebarkan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informasi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. TI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menyatukan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komputasi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dan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komunikasi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berkecepatan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tinggi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untuk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data,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suara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dan video.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Contoh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dari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Teknologi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Informasi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bukan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hanya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berupa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komputer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pribadi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tetapi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juga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telepon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TV,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peralatan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rumah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tangga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elektronik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dan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perangkat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genggam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modern (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misalnya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ponsel</a:t>
            </a:r>
            <a:r>
              <a:rPr lang="en-ID" sz="1400" b="0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).</a:t>
            </a:r>
            <a:r>
              <a:rPr lang="en-ID" sz="1400" b="0" i="0" u="none" strike="noStrike" baseline="300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ID" sz="1400" dirty="0">
              <a:solidFill>
                <a:schemeClr val="accent6">
                  <a:lumMod val="40000"/>
                  <a:lumOff val="60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1B110-88C3-466B-BCC9-7A2B165C7E13}"/>
              </a:ext>
            </a:extLst>
          </p:cNvPr>
          <p:cNvSpPr txBox="1"/>
          <p:nvPr/>
        </p:nvSpPr>
        <p:spPr>
          <a:xfrm>
            <a:off x="763398" y="3624044"/>
            <a:ext cx="6417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Pengolahan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penyimpanan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dan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penyebaran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vokal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informasi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bergambar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teks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dan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numerik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oleh </a:t>
            </a:r>
            <a:r>
              <a:rPr lang="en-ID" sz="1400" b="1" i="0" u="none" strike="noStrike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  <a:hlinkClick r:id="rId4" tooltip="Mikroelektronik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mikroelektronika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 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berbasis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kombinasi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 </a:t>
            </a:r>
            <a:r>
              <a:rPr lang="en-ID" sz="1400" b="1" i="0" u="none" strike="noStrike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  <a:hlinkClick r:id="rId5" tooltip="Komputas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komputasi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 dan </a:t>
            </a:r>
            <a:r>
              <a:rPr lang="en-ID" sz="1400" b="1" i="0" u="none" strike="noStrike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  <a:hlinkClick r:id="rId6" tooltip="Telekomunikas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telekomunikasi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.</a:t>
            </a:r>
            <a:r>
              <a:rPr lang="en-ID" sz="1400" b="1" i="0" u="none" strike="noStrike" baseline="300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 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Istilah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dalam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pengertian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modern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pertama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kali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muncul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dalam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sebuah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artikel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1958 yang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diterbitkan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dalam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 </a:t>
            </a:r>
            <a:r>
              <a:rPr lang="en-ID" sz="1400" b="1" i="1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Harvard Business Review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di mana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penulis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Leavitt dan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Whisler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berkomentar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bahwa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"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teknologi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baru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belum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memiliki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nama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tunggal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yang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didirikan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. Kita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akan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menyebutnya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teknologi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informasi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(TI). ".</a:t>
            </a:r>
            <a:r>
              <a:rPr lang="en-ID" sz="1400" b="1" i="0" u="none" strike="noStrike" baseline="3000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 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Beberapa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bidang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modern yang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muncul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dari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teknologi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informasi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adalah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generasi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berikutnya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teknologi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web, </a:t>
            </a:r>
            <a:r>
              <a:rPr lang="en-ID" sz="1400" b="1" i="0" u="none" strike="noStrike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  <a:hlinkClick r:id="rId9" tooltip="Bioinformatik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bioinformatika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 </a:t>
            </a:r>
            <a:r>
              <a:rPr lang="en-ID" sz="1400" b="1" i="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Eras Demi ITC" panose="020B0805030504020804" pitchFamily="34" charset="0"/>
              </a:rPr>
              <a:t>KOMPUTANSI</a:t>
            </a:r>
            <a:r>
              <a:rPr lang="en-ID" sz="1400" b="1" i="0" u="none" strike="noStrike" dirty="0">
                <a:solidFill>
                  <a:srgbClr val="0563C1"/>
                </a:solidFill>
                <a:effectLst/>
                <a:latin typeface="Eras Demi ITC" panose="020B0805030504020804" pitchFamily="34" charset="0"/>
                <a:hlinkClick r:id="rId10" tooltip="Komputasi aw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D" sz="1400" b="1" i="0" u="none" strike="noStrike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  <a:hlinkClick r:id="rId10" tooltip="Komputasi aw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awan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,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sistem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informasi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global, Skala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besar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basis </a:t>
            </a:r>
            <a:r>
              <a:rPr lang="en-ID" sz="1400" b="1" i="0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pengetahuan</a:t>
            </a:r>
            <a:r>
              <a:rPr lang="en-ID" sz="14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Eras Demi ITC" panose="020B0805030504020804" pitchFamily="34" charset="0"/>
              </a:rPr>
              <a:t> dan lain-lain.</a:t>
            </a:r>
            <a:endParaRPr lang="en-ID" sz="1400" b="1" dirty="0">
              <a:solidFill>
                <a:schemeClr val="accent6">
                  <a:lumMod val="40000"/>
                  <a:lumOff val="60000"/>
                </a:schemeClr>
              </a:solidFill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630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CBCD4C-1EBD-4D12-9058-BC06265D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C789C7-3DE9-4865-ABB8-A14D1DC8EB34}"/>
              </a:ext>
            </a:extLst>
          </p:cNvPr>
          <p:cNvSpPr txBox="1"/>
          <p:nvPr/>
        </p:nvSpPr>
        <p:spPr>
          <a:xfrm>
            <a:off x="318781" y="335560"/>
            <a:ext cx="690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Eras Demi ITC" panose="020B0805030504020804" pitchFamily="34" charset="0"/>
              </a:rPr>
              <a:t>PERAN TEKNOLOGI INFORMASI DALAM BERBAGAI BIDANG</a:t>
            </a:r>
            <a:endParaRPr lang="en-ID" dirty="0">
              <a:solidFill>
                <a:schemeClr val="accent6">
                  <a:lumMod val="50000"/>
                </a:schemeClr>
              </a:solidFill>
              <a:latin typeface="Eras Demi ITC" panose="020B08050305040208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1F6FEB-4888-4BD8-8BD7-CD925AC6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81" y="822663"/>
            <a:ext cx="1136777" cy="11742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00A7F-5FD0-49B4-B2BB-E875B338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1" y="2257897"/>
            <a:ext cx="1136777" cy="11141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FF3955-E321-4FBE-9F26-AD3A25825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0" y="3587111"/>
            <a:ext cx="1136778" cy="11742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16172-254C-4A96-9CC1-9C3E3F2980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82" y="4976374"/>
            <a:ext cx="1136776" cy="11727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7BA32E-2165-449A-A527-4E66D3571354}"/>
              </a:ext>
            </a:extLst>
          </p:cNvPr>
          <p:cNvSpPr txBox="1"/>
          <p:nvPr/>
        </p:nvSpPr>
        <p:spPr>
          <a:xfrm>
            <a:off x="1849840" y="881230"/>
            <a:ext cx="5943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Memudahkan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petugas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untuk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mengetahui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rekam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medis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pasien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dengan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cepat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.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Rekam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medis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berbasis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komputer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ini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meliputi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data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klinis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pasien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dari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hasil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pemeriksaan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dokter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ataupun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hasil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laboratorium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.</a:t>
            </a:r>
            <a:endParaRPr lang="en-ID" sz="1400" dirty="0">
              <a:solidFill>
                <a:schemeClr val="accent6">
                  <a:lumMod val="50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755C29-9973-4A6D-A45D-B278AD983E79}"/>
              </a:ext>
            </a:extLst>
          </p:cNvPr>
          <p:cNvSpPr txBox="1"/>
          <p:nvPr/>
        </p:nvSpPr>
        <p:spPr>
          <a:xfrm>
            <a:off x="1774339" y="2239513"/>
            <a:ext cx="5943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400" dirty="0" err="1">
                <a:solidFill>
                  <a:schemeClr val="accent6">
                    <a:lumMod val="50000"/>
                  </a:schemeClr>
                </a:solidFill>
                <a:latin typeface="Eras Demi ITC" panose="020B0805030504020804" pitchFamily="34" charset="0"/>
              </a:rPr>
              <a:t>K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emudahan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dalam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berjualan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juga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bisa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dirasakan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pada media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sosial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seperti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Facebook dan Instagram.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Apalagi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dengan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banyaknya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aplikasi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online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atau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marketplace yang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menawarkan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berbagai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fasilitas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menguntungkan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baik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bagi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penjual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dan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pembeli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. </a:t>
            </a:r>
            <a:endParaRPr lang="en-ID" sz="1400" dirty="0">
              <a:solidFill>
                <a:schemeClr val="accent6">
                  <a:lumMod val="50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AB442-8AE7-412A-BB02-C2B962FB7960}"/>
              </a:ext>
            </a:extLst>
          </p:cNvPr>
          <p:cNvSpPr txBox="1"/>
          <p:nvPr/>
        </p:nvSpPr>
        <p:spPr>
          <a:xfrm>
            <a:off x="1774338" y="3609667"/>
            <a:ext cx="5297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400" dirty="0" err="1">
                <a:solidFill>
                  <a:schemeClr val="accent6">
                    <a:lumMod val="50000"/>
                  </a:schemeClr>
                </a:solidFill>
                <a:latin typeface="Eras Demi ITC" panose="020B0805030504020804" pitchFamily="34" charset="0"/>
              </a:rPr>
              <a:t>A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danya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layanan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mobile banking,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kamu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sangat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dimanjakan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dalam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transaksi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transfer uang,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pembayaran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tagihan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,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pembelian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pulsa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dan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transaksi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lainnya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hanya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dengan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mengikuti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instruksi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yang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ada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pada </a:t>
            </a:r>
            <a:r>
              <a:rPr lang="en-ID" sz="14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aplikasi</a:t>
            </a:r>
            <a:r>
              <a:rPr lang="en-ID" sz="14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</a:rPr>
              <a:t> smartphone.</a:t>
            </a:r>
            <a:endParaRPr lang="en-ID" sz="1400" dirty="0">
              <a:solidFill>
                <a:schemeClr val="accent6">
                  <a:lumMod val="50000"/>
                </a:schemeClr>
              </a:solidFill>
              <a:latin typeface="Eras Demi ITC" panose="020B08050305040208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F1DEA-F845-488D-B734-706D42501BA7}"/>
              </a:ext>
            </a:extLst>
          </p:cNvPr>
          <p:cNvSpPr txBox="1"/>
          <p:nvPr/>
        </p:nvSpPr>
        <p:spPr>
          <a:xfrm>
            <a:off x="1774338" y="4770715"/>
            <a:ext cx="559545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200" dirty="0" err="1">
                <a:solidFill>
                  <a:schemeClr val="accent6">
                    <a:lumMod val="50000"/>
                  </a:schemeClr>
                </a:solidFill>
                <a:latin typeface="Eras Demi ITC" panose="020B0805030504020804" pitchFamily="34" charset="0"/>
                <a:ea typeface="Segoe UI Black" panose="020B0A02040204020203" pitchFamily="34" charset="0"/>
              </a:rPr>
              <a:t>S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eiring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dengan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berkembangnya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teknologi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informasi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kamu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bisa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memanfaatkan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media internet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atau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sering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disebut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e-learning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untuk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menambah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wawasan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dan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pengetahuan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yang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mungkin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tidak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bisa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kamu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temukan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di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buku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.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Selain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itu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dalam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hal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pendaftaran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sekolah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yang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dahulunya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harus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datang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langsung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ke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sekolah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yang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diinginkan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,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sekarang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sudah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mulai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menerapkan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registrasi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berbasis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online yang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dinilai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sangat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menghemat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waktu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dan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lebih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 </a:t>
            </a:r>
            <a:r>
              <a:rPr lang="en-ID" sz="1200" b="0" i="0" dirty="0" err="1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efisien</a:t>
            </a:r>
            <a:r>
              <a:rPr lang="en-ID" sz="1200" b="0" i="0" dirty="0">
                <a:solidFill>
                  <a:schemeClr val="accent6">
                    <a:lumMod val="50000"/>
                  </a:schemeClr>
                </a:solidFill>
                <a:effectLst/>
                <a:latin typeface="Eras Demi ITC" panose="020B0805030504020804" pitchFamily="34" charset="0"/>
                <a:ea typeface="Segoe UI Black" panose="020B0A02040204020203" pitchFamily="34" charset="0"/>
              </a:rPr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793791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D8302E-BE3D-4640-8FDB-C57BBBC3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3B1C3F-7A8B-485D-9B8B-1A39FFE396DA}"/>
              </a:ext>
            </a:extLst>
          </p:cNvPr>
          <p:cNvSpPr txBox="1"/>
          <p:nvPr/>
        </p:nvSpPr>
        <p:spPr>
          <a:xfrm>
            <a:off x="2139193" y="81381"/>
            <a:ext cx="72816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Eras Demi ITC" panose="020B0805030504020804" pitchFamily="34" charset="0"/>
              </a:rPr>
              <a:t>TRANSFORMASI PERKEMBANGAN TEKNOLOGI INFORMASI DALAM INDUSTRI 4.0</a:t>
            </a:r>
            <a:endParaRPr lang="en-ID" sz="2000" dirty="0">
              <a:solidFill>
                <a:schemeClr val="accent4">
                  <a:lumMod val="50000"/>
                </a:schemeClr>
              </a:solidFill>
              <a:latin typeface="Eras Demi ITC" panose="020B0805030504020804" pitchFamily="34" charset="0"/>
            </a:endParaRPr>
          </a:p>
          <a:p>
            <a:pPr algn="ctr"/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DFC97-1677-4AF4-AFD7-105E15381851}"/>
              </a:ext>
            </a:extLst>
          </p:cNvPr>
          <p:cNvSpPr txBox="1"/>
          <p:nvPr/>
        </p:nvSpPr>
        <p:spPr>
          <a:xfrm>
            <a:off x="1686186" y="1582340"/>
            <a:ext cx="91440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Revolusi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Industri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pertama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dimulai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pada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abad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ke-18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dengan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pengenalan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mesin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uap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dan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produksi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massal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.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Revolusi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Industri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kedua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terjadi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pada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awal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abad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ke-20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dengan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munculnya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listrik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,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mesin-mesin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otomatis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, dan garis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perakitan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.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Revolusi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Industri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ketiga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, yang juga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dikenal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sebagai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Revolusi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Digital,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terjadi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pada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akhir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abad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ke-20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dengan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adanya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komputer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dan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teknologi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 </a:t>
            </a:r>
            <a:r>
              <a:rPr lang="en-ID" sz="1600" dirty="0" err="1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informasi</a:t>
            </a:r>
            <a:r>
              <a:rPr lang="en-ID" sz="1600" dirty="0">
                <a:solidFill>
                  <a:schemeClr val="accent4">
                    <a:lumMod val="75000"/>
                  </a:schemeClr>
                </a:solidFill>
                <a:latin typeface="Eras Demi ITC" panose="020B0805030504020804" pitchFamily="34" charset="0"/>
              </a:rPr>
              <a:t>.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Transformasi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industri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4.0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merupakan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titik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balik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penting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dalam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jalur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evolusi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manusia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menuju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era digital yang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semakin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maju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.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Revolusi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industri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baru-baru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ini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tidak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hanya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mengubah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cara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kita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bekerja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dan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berproduksi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.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Namun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, juga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berdampak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besar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pada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kemajuan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ilmu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pengetahuan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dan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teknologi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. Salah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satu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aspek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utama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Industri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4.0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adalah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munculnya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teknologi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digital.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Beberapa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contonya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,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seperti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 </a:t>
            </a:r>
            <a:r>
              <a:rPr lang="en-ID" sz="1600" b="0" i="1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Internet of Things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 (IoT),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kecerdasan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buatan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(AI), big data, dan juga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robotika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.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Mengintegrasikan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teknologi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ini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ke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dalam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proses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industri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dapat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membuka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pintu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baru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bagi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peningkatan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konektivitas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antara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mesin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,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sistem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, dan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manusia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. Hal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ini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sangat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terlihat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pada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percepatan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komunikasi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dan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kolaborasi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global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antara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ilmuwan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dan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insinyur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.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Percepatan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itu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melalui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platform digital dan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teknologi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telekonferensi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yang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dapat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mempercepat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pertukaran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ide dan </a:t>
            </a:r>
            <a:r>
              <a:rPr lang="en-ID" sz="16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kemajuan</a:t>
            </a:r>
            <a:r>
              <a:rPr lang="en-ID" sz="1600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proyek</a:t>
            </a:r>
            <a:r>
              <a:rPr lang="en-ID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 </a:t>
            </a:r>
            <a:r>
              <a:rPr lang="en-ID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riset</a:t>
            </a:r>
            <a:r>
              <a:rPr lang="en-ID" b="0" i="0" dirty="0">
                <a:solidFill>
                  <a:schemeClr val="accent4">
                    <a:lumMod val="75000"/>
                  </a:schemeClr>
                </a:solidFill>
                <a:effectLst/>
                <a:latin typeface="Eras Demi ITC" panose="020B0805030504020804" pitchFamily="34" charset="0"/>
              </a:rPr>
              <a:t>.</a:t>
            </a:r>
            <a:endParaRPr lang="en-ID" sz="1800" dirty="0">
              <a:solidFill>
                <a:schemeClr val="accent4">
                  <a:lumMod val="75000"/>
                </a:schemeClr>
              </a:solidFill>
              <a:latin typeface="Eras Demi ITC" panose="020B08050305040208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164106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AFEEF5-F2F3-4F35-B2AE-AE7BDD47A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7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3888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6A8EA6-5CC3-498A-80B9-8D044D30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7283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616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Cooper Std Black</vt:lpstr>
      <vt:lpstr>Eras Demi ITC</vt:lpstr>
      <vt:lpstr>Segoe UI Black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INSTIKI</dc:creator>
  <cp:lastModifiedBy>INSTIKI</cp:lastModifiedBy>
  <cp:revision>1</cp:revision>
  <dcterms:created xsi:type="dcterms:W3CDTF">2024-11-19T02:02:26Z</dcterms:created>
  <dcterms:modified xsi:type="dcterms:W3CDTF">2024-11-19T03:52:42Z</dcterms:modified>
</cp:coreProperties>
</file>